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97" r:id="rId1"/>
  </p:sldMasterIdLst>
  <p:sldIdLst>
    <p:sldId id="256" r:id="rId2"/>
    <p:sldId id="257" r:id="rId3"/>
    <p:sldId id="258" r:id="rId4"/>
    <p:sldId id="274" r:id="rId5"/>
    <p:sldId id="259" r:id="rId6"/>
    <p:sldId id="275" r:id="rId7"/>
    <p:sldId id="260" r:id="rId8"/>
    <p:sldId id="276" r:id="rId9"/>
    <p:sldId id="262" r:id="rId10"/>
    <p:sldId id="277" r:id="rId11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9B4F07-25F9-7889-E62A-195826596F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2951A-5D17-122D-C980-FAE3BA57B9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C17D4-2649-A392-CAC9-02E2681BE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6E73C-1CE4-42F6-B59C-BAB4EAD402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9291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07334D-E29E-71A3-E166-E570F962B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106C0-4C5C-694F-5616-692AF533B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AB070-E7DC-813C-1222-377925286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4D7476-6F9F-4862-B1F0-9F5BA30BB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38700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5195F2-688F-9C39-7994-33E728D15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74979D-1ACF-582E-7545-F3EDC01F0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C73D35-EA99-CC3B-D1F5-70E8E5B9F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70131-3852-4BB0-B7DE-6C51F7C49C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6701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9AF3D0-2470-1061-BCA7-93D3E316B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BBABC-EB06-3F69-849D-EB20473D3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CF9120-2D3B-C9BC-20E5-D43BECE6E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0F243-99A1-48DA-83C1-8DAC8223E06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0282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13B74-1F7F-A0F7-884F-5A774AA6D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6E977B-3CB4-A409-2F84-367A86F66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5FDE3-33CB-BB6E-272D-746BF30D3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ABF913-2D39-4EA7-A1B9-C8F702C2B44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74320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8BDCE003-35ED-33C7-70EB-C643049149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E7F40C2-F710-B1CD-6C5B-B253F0D7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8185A0-9C51-5C2B-C065-6D83628CF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A3BA4-548B-42BF-A54E-5A6A70EE93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7305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607F61B-6315-5648-12BA-4D7214E4FF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CF42770B-09A6-6B5F-172F-DDC5AF4CB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4978043-08A3-FE31-8539-12855AD5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A837B-89E4-4CD9-B7EF-EC10424D76D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75240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4562C11-B808-1BD4-A97A-60E029DE0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CD907470-8981-D09D-E166-D84B8CA21B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2FC6AA5-55CE-36A7-E99E-B4F699D1B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BCEE9-DDCA-44D2-930A-B9E40A37E2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3415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57DA8E96-0C3E-AB6B-2B74-40ADB8D8F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BDA64D6C-7DDE-36E9-9D75-720AB0C33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369A8C5-6E79-D0DB-CCA1-D595EC35A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9DCA7-3AD1-4468-97DD-FE0D613326D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00586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50FBEB6-CBE8-D1B4-5391-2B0B41DB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84B591-9172-2FEE-DDD1-E5FF46A7F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F9ABF87-23D7-90C4-8788-430EF452C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C4981-7FB0-48EC-AF34-9A52C241D2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47700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A6535BD-2967-8A09-7C73-1076872DE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2EADF8B-E250-04E3-BA85-E82AF6B4D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655CDE9-527C-12BD-68FA-3B391E1541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378CF-D85D-41DC-AB37-E9CC902F5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689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67E4A58-ECF2-B936-E20B-F7E71CCFFD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F8BE5392-8423-8610-B9F3-FCCD636DF9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8A8329-D15B-3860-E7D9-A7F3375F5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2D9B93-21A1-0F91-B3EA-EE3113BAE3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95061-8DB9-05C3-B7F8-A3656F6C97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853826-64AF-4353-AB2F-749C6BF6E6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82725E6-18CB-D706-6B9F-7F741AEEF7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794520"/>
            <a:ext cx="9144000" cy="3268960"/>
          </a:xfrm>
        </p:spPr>
        <p:txBody>
          <a:bodyPr/>
          <a:lstStyle/>
          <a:p>
            <a:r>
              <a:rPr lang="en-AU" altLang="en-US" sz="2000" dirty="0"/>
              <a:t>Verse 1</a:t>
            </a:r>
          </a:p>
          <a:p>
            <a:r>
              <a:rPr lang="en-AU" altLang="en-US" sz="4000" dirty="0"/>
              <a:t>Precious Jesus, O to love thee!</a:t>
            </a:r>
            <a:br>
              <a:rPr lang="en-AU" altLang="en-US" sz="4000" dirty="0"/>
            </a:br>
            <a:r>
              <a:rPr lang="en-AU" altLang="en-US" sz="4000" dirty="0"/>
              <a:t>O to know that thou art mine!</a:t>
            </a:r>
            <a:br>
              <a:rPr lang="en-AU" altLang="en-US" sz="4000" dirty="0"/>
            </a:br>
            <a:r>
              <a:rPr lang="en-AU" altLang="en-US" sz="4000" dirty="0"/>
              <a:t>Jesus, all my heart I give thee</a:t>
            </a:r>
            <a:br>
              <a:rPr lang="en-AU" altLang="en-US" sz="4000" dirty="0"/>
            </a:br>
            <a:r>
              <a:rPr lang="en-AU" altLang="en-US" sz="4000" dirty="0"/>
              <a:t>If thou wilt but make it thine.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5E2800-8A39-21E0-C5E8-D0893410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Glory, glory, Jesus saves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the cleansing blood has reached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7CF85E4A-15A6-52A5-CF7E-D841F8886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88" y="5732463"/>
            <a:ext cx="6096000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1000" dirty="0">
                <a:latin typeface="akagi_probook"/>
              </a:rPr>
              <a:t>CCLI Song # 4233741</a:t>
            </a:r>
          </a:p>
          <a:p>
            <a:pPr eaLnBrk="1" hangingPunct="1"/>
            <a:r>
              <a:rPr lang="en-US" altLang="en-US" sz="1000" dirty="0">
                <a:latin typeface="akagi_probook"/>
              </a:rPr>
              <a:t>Francis </a:t>
            </a:r>
            <a:r>
              <a:rPr lang="en-US" altLang="en-US" sz="1000" dirty="0" err="1">
                <a:latin typeface="akagi_probook"/>
              </a:rPr>
              <a:t>Bottome</a:t>
            </a:r>
            <a:r>
              <a:rPr lang="en-US" altLang="en-US" sz="1000" dirty="0">
                <a:latin typeface="akagi_probook"/>
              </a:rPr>
              <a:t> | Mervyn Clarke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1000" dirty="0">
                <a:latin typeface="akagi_probook"/>
              </a:rPr>
              <a:t>© Salvationist Publishing &amp; Supplies Ltd. (Admin. by </a:t>
            </a:r>
            <a:r>
              <a:rPr lang="en-US" altLang="en-US" sz="1000" dirty="0" err="1">
                <a:latin typeface="akagi_probook"/>
              </a:rPr>
              <a:t>CopyCare</a:t>
            </a:r>
            <a:r>
              <a:rPr lang="en-US" altLang="en-US" sz="10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1000" i="1" dirty="0">
                <a:latin typeface="akagi_probook"/>
              </a:rPr>
              <a:t>For use solely with the </a:t>
            </a:r>
            <a:r>
              <a:rPr lang="en-US" altLang="en-US" sz="1000" i="1" dirty="0" err="1">
                <a:latin typeface="akagi_probook"/>
              </a:rPr>
              <a:t>SongSelect</a:t>
            </a:r>
            <a:r>
              <a:rPr lang="en-US" altLang="en-US" sz="1000" i="1" dirty="0">
                <a:latin typeface="akagi_probook"/>
              </a:rPr>
              <a:t>® </a:t>
            </a:r>
            <a:r>
              <a:rPr lang="en-US" altLang="en-US" sz="1000" i="1" dirty="0">
                <a:latin typeface="akagi_probook"/>
                <a:hlinkClick r:id="rId2"/>
              </a:rPr>
              <a:t>Terms of Use</a:t>
            </a:r>
            <a:r>
              <a:rPr lang="en-US" altLang="en-US" sz="1000" i="1" dirty="0">
                <a:latin typeface="akagi_probook"/>
              </a:rPr>
              <a:t>. All rights reserved. </a:t>
            </a:r>
            <a:r>
              <a:rPr lang="en-US" altLang="en-US" sz="1000" i="1" dirty="0">
                <a:latin typeface="akagi_probook"/>
                <a:hlinkClick r:id="rId3"/>
              </a:rPr>
              <a:t>www.ccli.com</a:t>
            </a:r>
            <a:endParaRPr lang="en-US" altLang="en-US" sz="1000" i="1" dirty="0">
              <a:latin typeface="akagi_probook"/>
            </a:endParaRPr>
          </a:p>
          <a:p>
            <a:pPr eaLnBrk="1" hangingPunct="1"/>
            <a:r>
              <a:rPr lang="en-US" altLang="en-US" sz="1000" dirty="0">
                <a:latin typeface="akagi_probook"/>
              </a:rPr>
              <a:t>CCLI </a:t>
            </a:r>
            <a:r>
              <a:rPr lang="en-US" altLang="en-US" sz="1000" dirty="0" err="1">
                <a:latin typeface="akagi_probook"/>
              </a:rPr>
              <a:t>Licence</a:t>
            </a:r>
            <a:r>
              <a:rPr lang="en-US" altLang="en-US" sz="1000" dirty="0">
                <a:latin typeface="akagi_probook"/>
              </a:rPr>
              <a:t> #</a:t>
            </a:r>
          </a:p>
        </p:txBody>
      </p:sp>
    </p:spTree>
    <p:extLst>
      <p:ext uri="{BB962C8B-B14F-4D97-AF65-F5344CB8AC3E}">
        <p14:creationId xmlns:p14="http://schemas.microsoft.com/office/powerpoint/2010/main" val="677452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5E2800-8A39-21E0-C5E8-D0893410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Glory, glory, Jesus saves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the cleansing blood has reached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07C942D0-18D1-A0E2-9D19-BCD033770E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2 </a:t>
            </a:r>
            <a:br>
              <a:rPr lang="en-AU" altLang="en-US" dirty="0"/>
            </a:br>
            <a:r>
              <a:rPr lang="en-AU" altLang="en-US" sz="4000" dirty="0"/>
              <a:t>Take my warmest, best affection,</a:t>
            </a:r>
            <a:br>
              <a:rPr lang="en-AU" altLang="en-US" sz="4000" dirty="0"/>
            </a:br>
            <a:r>
              <a:rPr lang="en-AU" altLang="en-US" sz="4000" dirty="0"/>
              <a:t>Take my memory, mind and will;</a:t>
            </a:r>
            <a:br>
              <a:rPr lang="en-AU" altLang="en-US" sz="4000" dirty="0"/>
            </a:br>
            <a:r>
              <a:rPr lang="en-AU" altLang="en-US" sz="4000" dirty="0"/>
              <a:t>Then with all thy loving Spirit</a:t>
            </a:r>
            <a:br>
              <a:rPr lang="en-AU" altLang="en-US" sz="4000" dirty="0"/>
            </a:br>
            <a:r>
              <a:rPr lang="en-AU" altLang="en-US" sz="4000" dirty="0"/>
              <a:t>All my emptied nature fill.</a:t>
            </a:r>
            <a:endParaRPr lang="en-AU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5E2800-8A39-21E0-C5E8-D0893410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Glory, glory, Jesus saves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the cleansing blood has reached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</a:p>
        </p:txBody>
      </p:sp>
    </p:spTree>
    <p:extLst>
      <p:ext uri="{BB962C8B-B14F-4D97-AF65-F5344CB8AC3E}">
        <p14:creationId xmlns:p14="http://schemas.microsoft.com/office/powerpoint/2010/main" val="39425579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F1DEFA31-169D-E8CF-99D6-25964C7653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Verse 3 </a:t>
            </a:r>
            <a:br>
              <a:rPr lang="en-AU" altLang="en-US" dirty="0"/>
            </a:br>
            <a:r>
              <a:rPr lang="en-AU" altLang="en-US" sz="4000" dirty="0"/>
              <a:t>Bold I touch thy sacred garment,</a:t>
            </a:r>
            <a:br>
              <a:rPr lang="en-AU" altLang="en-US" sz="4000" dirty="0"/>
            </a:br>
            <a:r>
              <a:rPr lang="en-AU" altLang="en-US" sz="4000" dirty="0"/>
              <a:t>Fearless stretch my eager hand;</a:t>
            </a:r>
            <a:br>
              <a:rPr lang="en-AU" altLang="en-US" sz="4000" dirty="0"/>
            </a:br>
            <a:r>
              <a:rPr lang="en-AU" altLang="en-US" sz="4000" dirty="0"/>
              <a:t>Virtue, like a healing fountain,</a:t>
            </a:r>
            <a:br>
              <a:rPr lang="en-AU" altLang="en-US" sz="4000" dirty="0"/>
            </a:br>
            <a:r>
              <a:rPr lang="en-AU" altLang="en-US" sz="4000" dirty="0"/>
              <a:t>Freely flows at love's command.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5E2800-8A39-21E0-C5E8-D0893410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Glory, glory, Jesus saves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the cleansing blood has reached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</a:p>
        </p:txBody>
      </p:sp>
    </p:spTree>
    <p:extLst>
      <p:ext uri="{BB962C8B-B14F-4D97-AF65-F5344CB8AC3E}">
        <p14:creationId xmlns:p14="http://schemas.microsoft.com/office/powerpoint/2010/main" val="1171851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706CE3FB-D691-F542-3562-524E7B34BF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4</a:t>
            </a:r>
            <a:br>
              <a:rPr lang="en-AU" altLang="en-US" dirty="0"/>
            </a:br>
            <a:r>
              <a:rPr lang="en-AU" altLang="en-US" sz="4000" dirty="0"/>
              <a:t>O how precious, dear Redeemer,</a:t>
            </a:r>
            <a:br>
              <a:rPr lang="en-AU" altLang="en-US" sz="4000" dirty="0"/>
            </a:br>
            <a:r>
              <a:rPr lang="en-AU" altLang="en-US" sz="4000" dirty="0"/>
              <a:t>Is the love that fills my soul!</a:t>
            </a:r>
            <a:br>
              <a:rPr lang="en-AU" altLang="en-US" sz="4000" dirty="0"/>
            </a:br>
            <a:r>
              <a:rPr lang="en-AU" altLang="en-US" sz="4000" dirty="0"/>
              <a:t>It is done, the word is spoken:</a:t>
            </a:r>
            <a:br>
              <a:rPr lang="en-AU" altLang="en-US" sz="4000" dirty="0"/>
            </a:br>
            <a:r>
              <a:rPr lang="en-AU" altLang="en-US" sz="4000" dirty="0"/>
              <a:t>Be thou every whit made whole.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85E2800-8A39-21E0-C5E8-D089341021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60848"/>
            <a:ext cx="9144000" cy="2736304"/>
          </a:xfrm>
        </p:spPr>
        <p:txBody>
          <a:bodyPr/>
          <a:lstStyle/>
          <a:p>
            <a:r>
              <a:rPr lang="en-AU" altLang="en-US" sz="2000" dirty="0"/>
              <a:t>Chorus</a:t>
            </a:r>
            <a:br>
              <a:rPr lang="en-AU" altLang="en-US" dirty="0"/>
            </a:br>
            <a:r>
              <a:rPr lang="en-AU" altLang="en-US" sz="4000" dirty="0"/>
              <a:t>Glory, glory, Jesus saves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  <a:br>
              <a:rPr lang="en-AU" altLang="en-US" sz="4000" dirty="0"/>
            </a:br>
            <a:r>
              <a:rPr lang="en-AU" altLang="en-US" sz="4000" dirty="0"/>
              <a:t>O the cleansing blood has reached me,</a:t>
            </a:r>
            <a:br>
              <a:rPr lang="en-AU" altLang="en-US" sz="4000" dirty="0"/>
            </a:br>
            <a:r>
              <a:rPr lang="en-AU" altLang="en-US" sz="4000" dirty="0"/>
              <a:t>Glory, glory to the Lamb!</a:t>
            </a:r>
          </a:p>
        </p:txBody>
      </p:sp>
    </p:spTree>
    <p:extLst>
      <p:ext uri="{BB962C8B-B14F-4D97-AF65-F5344CB8AC3E}">
        <p14:creationId xmlns:p14="http://schemas.microsoft.com/office/powerpoint/2010/main" val="13530926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AE165BB1-D73E-8FC7-81F6-0B3265CFA5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096852"/>
            <a:ext cx="9144000" cy="2664296"/>
          </a:xfrm>
        </p:spPr>
        <p:txBody>
          <a:bodyPr/>
          <a:lstStyle/>
          <a:p>
            <a:r>
              <a:rPr lang="en-AU" altLang="en-US" sz="2000" dirty="0"/>
              <a:t>Verse 5 </a:t>
            </a:r>
            <a:br>
              <a:rPr lang="en-AU" altLang="en-US" dirty="0"/>
            </a:br>
            <a:r>
              <a:rPr lang="en-AU" altLang="en-US" sz="4000" dirty="0"/>
              <a:t>Lo, a new creation dawning!</a:t>
            </a:r>
            <a:br>
              <a:rPr lang="en-AU" altLang="en-US" sz="4000" dirty="0"/>
            </a:br>
            <a:r>
              <a:rPr lang="en-AU" altLang="en-US" sz="4000" dirty="0"/>
              <a:t>Lo, I rise to life divine!</a:t>
            </a:r>
            <a:br>
              <a:rPr lang="en-AU" altLang="en-US" sz="4000" dirty="0"/>
            </a:br>
            <a:r>
              <a:rPr lang="en-AU" altLang="en-US" sz="4000" dirty="0"/>
              <a:t>In my soul an Easter morning;</a:t>
            </a:r>
            <a:br>
              <a:rPr lang="en-AU" altLang="en-US" sz="4000" dirty="0"/>
            </a:br>
            <a:r>
              <a:rPr lang="en-AU" altLang="en-US" sz="4000" dirty="0"/>
              <a:t>I am Christ's and Christ is mine.</a:t>
            </a:r>
            <a:endParaRPr lang="en-AU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399</Words>
  <Application>Microsoft Office PowerPoint</Application>
  <PresentationFormat>Widescreen</PresentationFormat>
  <Paragraphs>16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520. Precious Jesus, O to love thee! O to know that thou art mine! Jesus, all my heart I give thee If thou wilt but make it thine.</dc:title>
  <dc:creator>Perth Fortress Salvos</dc:creator>
  <cp:lastModifiedBy>Narelle Wheaton</cp:lastModifiedBy>
  <cp:revision>8</cp:revision>
  <dcterms:created xsi:type="dcterms:W3CDTF">1999-04-01T08:10:02Z</dcterms:created>
  <dcterms:modified xsi:type="dcterms:W3CDTF">2023-07-26T04:08:24Z</dcterms:modified>
</cp:coreProperties>
</file>